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1074"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VALLARASU M – AU810021114090</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78645"/>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17299"/>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dirty="0"/>
              <a:t>https://github.com/au810021114090Vallarasu/au810021-14090</a:t>
            </a: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THILAKARASAN-S-810021114089_THILAKARASN S_au810021114089.ipynb at main · THILAKARASN810021114089_THILAKARASAN-S-810021114089 - Google Chrome 2024-04-19 11-26-39">
            <a:hlinkClick r:id="" action="ppaction://media"/>
            <a:extLst>
              <a:ext uri="{FF2B5EF4-FFF2-40B4-BE49-F238E27FC236}">
                <a16:creationId xmlns:a16="http://schemas.microsoft.com/office/drawing/2014/main" id="{6281FEDE-B5E0-5075-044C-DABD7D7DFF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7593" y="1477954"/>
            <a:ext cx="9716814" cy="51974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560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vishnukumar e</cp:lastModifiedBy>
  <cp:revision>6</cp:revision>
  <dcterms:modified xsi:type="dcterms:W3CDTF">2024-04-19T07:34:31Z</dcterms:modified>
</cp:coreProperties>
</file>